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1" r:id="rId4"/>
    <p:sldId id="262" r:id="rId5"/>
    <p:sldId id="265" r:id="rId6"/>
    <p:sldId id="264" r:id="rId7"/>
    <p:sldId id="263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ack Biss" userId="ad8bc6cc18b90bb7" providerId="LiveId" clId="{26B6F7B1-416A-4477-8E04-0D9955AD058B}"/>
    <pc:docChg chg="undo custSel modSld">
      <pc:chgData name="Flack Biss" userId="ad8bc6cc18b90bb7" providerId="LiveId" clId="{26B6F7B1-416A-4477-8E04-0D9955AD058B}" dt="2024-12-07T14:49:58.503" v="449" actId="313"/>
      <pc:docMkLst>
        <pc:docMk/>
      </pc:docMkLst>
      <pc:sldChg chg="addSp modSp mod">
        <pc:chgData name="Flack Biss" userId="ad8bc6cc18b90bb7" providerId="LiveId" clId="{26B6F7B1-416A-4477-8E04-0D9955AD058B}" dt="2024-12-07T14:41:32.058" v="53" actId="1076"/>
        <pc:sldMkLst>
          <pc:docMk/>
          <pc:sldMk cId="3525508099" sldId="256"/>
        </pc:sldMkLst>
        <pc:spChg chg="mod">
          <ac:chgData name="Flack Biss" userId="ad8bc6cc18b90bb7" providerId="LiveId" clId="{26B6F7B1-416A-4477-8E04-0D9955AD058B}" dt="2024-12-07T14:41:29.453" v="52" actId="1076"/>
          <ac:spMkLst>
            <pc:docMk/>
            <pc:sldMk cId="3525508099" sldId="256"/>
            <ac:spMk id="10" creationId="{F4C7A776-9357-4BB4-A640-073900D0DB9E}"/>
          </ac:spMkLst>
        </pc:spChg>
        <pc:spChg chg="mod">
          <ac:chgData name="Flack Biss" userId="ad8bc6cc18b90bb7" providerId="LiveId" clId="{26B6F7B1-416A-4477-8E04-0D9955AD058B}" dt="2024-12-07T14:41:32.058" v="53" actId="1076"/>
          <ac:spMkLst>
            <pc:docMk/>
            <pc:sldMk cId="3525508099" sldId="256"/>
            <ac:spMk id="12" creationId="{C17A079B-D549-4A34-AA2D-DAFAE7AAEDB8}"/>
          </ac:spMkLst>
        </pc:spChg>
        <pc:spChg chg="add mod">
          <ac:chgData name="Flack Biss" userId="ad8bc6cc18b90bb7" providerId="LiveId" clId="{26B6F7B1-416A-4477-8E04-0D9955AD058B}" dt="2024-12-07T14:41:21.542" v="49" actId="1076"/>
          <ac:spMkLst>
            <pc:docMk/>
            <pc:sldMk cId="3525508099" sldId="256"/>
            <ac:spMk id="14" creationId="{5CFB730C-9998-4365-B1F2-C5F511907639}"/>
          </ac:spMkLst>
        </pc:spChg>
        <pc:spChg chg="add mod">
          <ac:chgData name="Flack Biss" userId="ad8bc6cc18b90bb7" providerId="LiveId" clId="{26B6F7B1-416A-4477-8E04-0D9955AD058B}" dt="2024-12-07T14:41:25.593" v="51" actId="1076"/>
          <ac:spMkLst>
            <pc:docMk/>
            <pc:sldMk cId="3525508099" sldId="256"/>
            <ac:spMk id="15" creationId="{28EBA192-1271-48B9-BCDA-91D02C2F34C7}"/>
          </ac:spMkLst>
        </pc:spChg>
        <pc:spChg chg="add mod">
          <ac:chgData name="Flack Biss" userId="ad8bc6cc18b90bb7" providerId="LiveId" clId="{26B6F7B1-416A-4477-8E04-0D9955AD058B}" dt="2024-12-07T14:40:40.325" v="23" actId="571"/>
          <ac:spMkLst>
            <pc:docMk/>
            <pc:sldMk cId="3525508099" sldId="256"/>
            <ac:spMk id="16" creationId="{D8FAF223-F5FC-4248-A0E9-4687149B7574}"/>
          </ac:spMkLst>
        </pc:spChg>
        <pc:spChg chg="add mod">
          <ac:chgData name="Flack Biss" userId="ad8bc6cc18b90bb7" providerId="LiveId" clId="{26B6F7B1-416A-4477-8E04-0D9955AD058B}" dt="2024-12-07T14:40:44.393" v="26" actId="571"/>
          <ac:spMkLst>
            <pc:docMk/>
            <pc:sldMk cId="3525508099" sldId="256"/>
            <ac:spMk id="17" creationId="{C53389EC-E538-45BD-971B-7D68BB7AB569}"/>
          </ac:spMkLst>
        </pc:spChg>
        <pc:spChg chg="add mod">
          <ac:chgData name="Flack Biss" userId="ad8bc6cc18b90bb7" providerId="LiveId" clId="{26B6F7B1-416A-4477-8E04-0D9955AD058B}" dt="2024-12-07T14:40:45.802" v="28" actId="571"/>
          <ac:spMkLst>
            <pc:docMk/>
            <pc:sldMk cId="3525508099" sldId="256"/>
            <ac:spMk id="18" creationId="{5C2C9458-EC84-4257-BEBE-B9FA00FFA06D}"/>
          </ac:spMkLst>
        </pc:spChg>
      </pc:sldChg>
      <pc:sldChg chg="addSp delSp modSp mod">
        <pc:chgData name="Flack Biss" userId="ad8bc6cc18b90bb7" providerId="LiveId" clId="{26B6F7B1-416A-4477-8E04-0D9955AD058B}" dt="2024-12-07T14:49:58.503" v="449" actId="313"/>
        <pc:sldMkLst>
          <pc:docMk/>
          <pc:sldMk cId="2480773797" sldId="263"/>
        </pc:sldMkLst>
        <pc:spChg chg="mod">
          <ac:chgData name="Flack Biss" userId="ad8bc6cc18b90bb7" providerId="LiveId" clId="{26B6F7B1-416A-4477-8E04-0D9955AD058B}" dt="2024-12-07T14:46:44.136" v="363" actId="20577"/>
          <ac:spMkLst>
            <pc:docMk/>
            <pc:sldMk cId="2480773797" sldId="263"/>
            <ac:spMk id="3" creationId="{D1245FF1-EA85-4C05-8F05-3FB2536DFF99}"/>
          </ac:spMkLst>
        </pc:spChg>
        <pc:spChg chg="mod">
          <ac:chgData name="Flack Biss" userId="ad8bc6cc18b90bb7" providerId="LiveId" clId="{26B6F7B1-416A-4477-8E04-0D9955AD058B}" dt="2024-12-07T14:49:58.503" v="449" actId="313"/>
          <ac:spMkLst>
            <pc:docMk/>
            <pc:sldMk cId="2480773797" sldId="263"/>
            <ac:spMk id="16" creationId="{4482D313-17CD-444C-A780-EF3612B9C522}"/>
          </ac:spMkLst>
        </pc:spChg>
        <pc:picChg chg="add del">
          <ac:chgData name="Flack Biss" userId="ad8bc6cc18b90bb7" providerId="LiveId" clId="{26B6F7B1-416A-4477-8E04-0D9955AD058B}" dt="2024-12-07T14:47:10.352" v="371"/>
          <ac:picMkLst>
            <pc:docMk/>
            <pc:sldMk cId="2480773797" sldId="263"/>
            <ac:picMk id="2" creationId="{952CAECE-9B20-40FB-9193-B6C67DC2EA57}"/>
          </ac:picMkLst>
        </pc:picChg>
        <pc:picChg chg="add del mod">
          <ac:chgData name="Flack Biss" userId="ad8bc6cc18b90bb7" providerId="LiveId" clId="{26B6F7B1-416A-4477-8E04-0D9955AD058B}" dt="2024-12-07T14:47:53.840" v="385" actId="478"/>
          <ac:picMkLst>
            <pc:docMk/>
            <pc:sldMk cId="2480773797" sldId="263"/>
            <ac:picMk id="4" creationId="{C6B2B1D1-1188-4388-BC2C-C07E500BC402}"/>
          </ac:picMkLst>
        </pc:picChg>
        <pc:picChg chg="add mod">
          <ac:chgData name="Flack Biss" userId="ad8bc6cc18b90bb7" providerId="LiveId" clId="{26B6F7B1-416A-4477-8E04-0D9955AD058B}" dt="2024-12-07T14:49:44.849" v="443" actId="1076"/>
          <ac:picMkLst>
            <pc:docMk/>
            <pc:sldMk cId="2480773797" sldId="263"/>
            <ac:picMk id="5" creationId="{102F1C04-5A66-45FC-96EE-5232D099716E}"/>
          </ac:picMkLst>
        </pc:picChg>
        <pc:picChg chg="mod">
          <ac:chgData name="Flack Biss" userId="ad8bc6cc18b90bb7" providerId="LiveId" clId="{26B6F7B1-416A-4477-8E04-0D9955AD058B}" dt="2024-12-07T14:49:51.594" v="446" actId="1076"/>
          <ac:picMkLst>
            <pc:docMk/>
            <pc:sldMk cId="2480773797" sldId="263"/>
            <ac:picMk id="15" creationId="{272CB1A5-B634-4A61-83D5-DA31E91FD8C4}"/>
          </ac:picMkLst>
        </pc:picChg>
      </pc:sldChg>
      <pc:sldChg chg="modSp mod">
        <pc:chgData name="Flack Biss" userId="ad8bc6cc18b90bb7" providerId="LiveId" clId="{26B6F7B1-416A-4477-8E04-0D9955AD058B}" dt="2024-12-07T14:44:56.576" v="187" actId="20577"/>
        <pc:sldMkLst>
          <pc:docMk/>
          <pc:sldMk cId="1909121071" sldId="264"/>
        </pc:sldMkLst>
        <pc:spChg chg="mod">
          <ac:chgData name="Flack Biss" userId="ad8bc6cc18b90bb7" providerId="LiveId" clId="{26B6F7B1-416A-4477-8E04-0D9955AD058B}" dt="2024-12-07T14:44:56.576" v="187" actId="20577"/>
          <ac:spMkLst>
            <pc:docMk/>
            <pc:sldMk cId="1909121071" sldId="264"/>
            <ac:spMk id="3" creationId="{48AE4852-A736-4F39-BAEA-DB08358A5C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BB960-8C75-4E9F-BE2E-B1F9F39504E6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858C6-BEC6-44E3-9B97-237C72B89F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8261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58C6-BEC6-44E3-9B97-237C72B89F7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964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858C6-BEC6-44E3-9B97-237C72B89F7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4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BE5DC7-AC46-44D0-9A8A-F16454947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083F20-1B28-4E1F-A04C-3EFE3D02A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6FBD96-8A30-4908-8808-E3E7D10FE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18E0-1257-4DA0-BFFC-96D658D1ED72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739086-3FF7-4E73-9B6A-4F08740FB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627F96-48A4-4EBC-A3FA-002DA69B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F01E5-63C7-48FE-9D08-01D9940B1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866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709713-C100-4486-B76D-8D6E1A49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2695FF-A646-4C17-84A4-21ED219BB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651ADB-D2EE-4475-B5DE-39F21850F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18E0-1257-4DA0-BFFC-96D658D1ED72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7936BA-26E0-4CDE-A761-186DE2514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B3D5BE-891A-4716-AE32-0313DD86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F01E5-63C7-48FE-9D08-01D9940B1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373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0DA82FF-23E5-451E-9B3A-531AD033F1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169FA3-D1F7-40A9-978B-B1068DF13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B09CE6-0123-453D-92B1-9702A47D2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18E0-1257-4DA0-BFFC-96D658D1ED72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ED91AB-F297-447C-A66A-0EB2B464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E63FA2-3A68-4163-9B1E-7E36BFC64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F01E5-63C7-48FE-9D08-01D9940B1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7337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22650E-4D54-46C2-A185-89AF7C6C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7E9AD1-FBB3-4BC3-AC5D-E794022B6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B6169E-38D2-4AB2-85D9-4F21A8095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18E0-1257-4DA0-BFFC-96D658D1ED72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1BE4AB-F629-40A1-9901-829FA723F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0F7F5F-2C93-4F30-B845-AD86D212B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F01E5-63C7-48FE-9D08-01D9940B1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15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BADB93-7DB6-4D08-9CB6-49707FFF5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C4008E-F789-4F7D-87EA-63FB5ECC1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F2CB7B-A82E-47C0-9AFC-A85F79AA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18E0-1257-4DA0-BFFC-96D658D1ED72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9EDD2E-D0BC-405B-8E61-56D40E079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10F715-96CB-466E-B76A-48E01197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F01E5-63C7-48FE-9D08-01D9940B1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460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78317C-2EA2-40BD-8FCE-551E0A76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B486A7-CA71-41B8-9E14-3E73CD8A7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C7F61EE-FFF7-4BC5-B5F2-244A9F646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5DA499-4CF9-4751-BF2B-EC699A1FC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18E0-1257-4DA0-BFFC-96D658D1ED72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11268B-4575-4787-8EA4-0FF89262F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D1381C-246C-4EBC-81EE-6FC15CEE8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F01E5-63C7-48FE-9D08-01D9940B1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876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95F76-426E-4789-854E-B6860EC47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FA3824-B922-4B30-8EE3-6E3FDE1CD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B1EA113-03C9-4A7C-A7CF-74A126F31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C83DF4-9CDB-489F-8547-4B6740B1FF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36D18F9-BB23-4542-99BF-1BC4912624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981CB1D-506F-4717-A514-3EAAE049C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18E0-1257-4DA0-BFFC-96D658D1ED72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180FBA4-FC54-4375-9332-F3D793F17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FDC0F76-7F8C-4596-A4F0-2E7728041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F01E5-63C7-48FE-9D08-01D9940B1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8689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9A58C-1E5F-4AD7-98BC-E7D1072E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8DEADE-12E1-4B20-8F56-35DE484B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18E0-1257-4DA0-BFFC-96D658D1ED72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EBE4E4-1C64-4DE9-86A2-3E2B60904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03D46A-BAD2-47A5-BD37-4A09933D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F01E5-63C7-48FE-9D08-01D9940B1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456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8CEC819-2CB5-427C-A9E5-E377B242D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18E0-1257-4DA0-BFFC-96D658D1ED72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97A4D70-5CE9-483E-AC77-315AA6512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894BE1-9D85-4978-AE52-CA1E3495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F01E5-63C7-48FE-9D08-01D9940B1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294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93AB0-0A82-4AA4-927C-3600EB46A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BAAFA9-1855-4AEF-BA37-CAEF9C4D8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310521-DD15-4C62-884A-253FC6AA0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52C29D-2ECA-4A67-BA3D-D5754ADFA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18E0-1257-4DA0-BFFC-96D658D1ED72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947055-97AD-4BA2-8763-C79EE268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D50F9C-EF8A-436B-9FC0-0C7F567AB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F01E5-63C7-48FE-9D08-01D9940B1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38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A6E9B-B873-4011-B861-AB7F37F3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1D5ACDC-6DC5-4AEA-A7CF-8C125B113F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70105B-5C2C-4271-9DC4-F6DE9981F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5A60C8-DC59-4262-87A9-13C3F9111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18E0-1257-4DA0-BFFC-96D658D1ED72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9B91A4-3C95-4AF9-8785-251EA7BF5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23D19F-2D78-4971-AEA5-893426EC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F01E5-63C7-48FE-9D08-01D9940B1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916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ECB336-F967-44D5-8397-6571D586C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47674A-EDB5-4338-BB8C-343D2FB86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D03A8B-2186-4048-9F28-35F799F67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418E0-1257-4DA0-BFFC-96D658D1ED72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E817D9-6606-42AA-A06F-CCCC8BD52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4C4ED9-6654-40A4-8EE0-31D952CF8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F01E5-63C7-48FE-9D08-01D9940B1C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532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stepan_glukhov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t.me/Ayosfyy" TargetMode="External"/><Relationship Id="rId4" Type="http://schemas.openxmlformats.org/officeDocument/2006/relationships/hyperlink" Target="mailto:s.glukhov@itlabs.to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922AB499-4926-4E2A-9E22-888C24BD0384}"/>
              </a:ext>
            </a:extLst>
          </p:cNvPr>
          <p:cNvSpPr txBox="1">
            <a:spLocks noChangeArrowheads="1"/>
          </p:cNvSpPr>
          <p:nvPr/>
        </p:nvSpPr>
        <p:spPr>
          <a:xfrm>
            <a:off x="2113798" y="223979"/>
            <a:ext cx="7976201" cy="1727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«Ижевский государственный технический университет 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М. Т. Калашникова»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«Информационные технологии»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«Программное обеспечение»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D9566D9-F51C-4652-B830-AE19BFECB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798" y="1980489"/>
            <a:ext cx="7976201" cy="368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Презентация по лабораторной работе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№1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2080540-4C40-47EC-A41B-278BF66AA0B8}"/>
              </a:ext>
            </a:extLst>
          </p:cNvPr>
          <p:cNvSpPr txBox="1">
            <a:spLocks noChangeArrowheads="1"/>
          </p:cNvSpPr>
          <p:nvPr/>
        </p:nvSpPr>
        <p:spPr>
          <a:xfrm>
            <a:off x="2113798" y="2595259"/>
            <a:ext cx="7976201" cy="1150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0215" algn="ctr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Приложение для билетного киоска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20">
            <a:extLst>
              <a:ext uri="{FF2B5EF4-FFF2-40B4-BE49-F238E27FC236}">
                <a16:creationId xmlns:a16="http://schemas.microsoft.com/office/drawing/2014/main" id="{CB0075A9-3542-4CCC-8560-926C3ADB2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3798" y="4070760"/>
            <a:ext cx="34559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ст. гр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-191-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21">
            <a:extLst>
              <a:ext uri="{FF2B5EF4-FFF2-40B4-BE49-F238E27FC236}">
                <a16:creationId xmlns:a16="http://schemas.microsoft.com/office/drawing/2014/main" id="{F4C7A776-9357-4BB4-A640-073900D0D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3798" y="5328166"/>
            <a:ext cx="48563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Проверил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20">
            <a:extLst>
              <a:ext uri="{FF2B5EF4-FFF2-40B4-BE49-F238E27FC236}">
                <a16:creationId xmlns:a16="http://schemas.microsoft.com/office/drawing/2014/main" id="{18443431-3B53-4BB7-AEA6-6C471C9AB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5033" y="4378536"/>
            <a:ext cx="19649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Глухов С. К. </a:t>
            </a:r>
          </a:p>
        </p:txBody>
      </p:sp>
      <p:sp>
        <p:nvSpPr>
          <p:cNvPr id="12" name="Text Box 20">
            <a:extLst>
              <a:ext uri="{FF2B5EF4-FFF2-40B4-BE49-F238E27FC236}">
                <a16:creationId xmlns:a16="http://schemas.microsoft.com/office/drawing/2014/main" id="{C17A079B-D549-4A34-AA2D-DAFAE7AAE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461" y="5297388"/>
            <a:ext cx="22077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Еланцев М.О.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FCC79-B072-45CD-B801-31A2B53CB934}"/>
              </a:ext>
            </a:extLst>
          </p:cNvPr>
          <p:cNvSpPr txBox="1"/>
          <p:nvPr/>
        </p:nvSpPr>
        <p:spPr>
          <a:xfrm>
            <a:off x="4917367" y="6185110"/>
            <a:ext cx="2207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Ижевск 2024</a:t>
            </a:r>
          </a:p>
        </p:txBody>
      </p:sp>
      <p:sp>
        <p:nvSpPr>
          <p:cNvPr id="14" name="Text Box 20">
            <a:extLst>
              <a:ext uri="{FF2B5EF4-FFF2-40B4-BE49-F238E27FC236}">
                <a16:creationId xmlns:a16="http://schemas.microsoft.com/office/drawing/2014/main" id="{5CFB730C-9998-4365-B1F2-C5F511907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028" y="4480382"/>
            <a:ext cx="34559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ст. гр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-191-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28EBA192-1271-48B9-BCDA-91D02C2F3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220" y="4788158"/>
            <a:ext cx="26257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Мирзагалямов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Л. М. </a:t>
            </a:r>
          </a:p>
        </p:txBody>
      </p:sp>
    </p:spTree>
    <p:extLst>
      <p:ext uri="{BB962C8B-B14F-4D97-AF65-F5344CB8AC3E}">
        <p14:creationId xmlns:p14="http://schemas.microsoft.com/office/powerpoint/2010/main" val="352550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000D689-452E-45E9-8B56-D7A7BA0D3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071269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Большие очереди негативно воспринимаются потенциальными покупателями, они могут передумать покупать билет.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Частая проблема возникновения больших очередей – отсутствие кассира на месте. Увеличение количества касс приводит к большим издержкам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2AE7ED4-4735-48CD-B043-202DB6D9A4F1}"/>
              </a:ext>
            </a:extLst>
          </p:cNvPr>
          <p:cNvSpPr txBox="1">
            <a:spLocks/>
          </p:cNvSpPr>
          <p:nvPr/>
        </p:nvSpPr>
        <p:spPr>
          <a:xfrm>
            <a:off x="838200" y="384630"/>
            <a:ext cx="10515600" cy="684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проблемы</a:t>
            </a:r>
          </a:p>
        </p:txBody>
      </p:sp>
    </p:spTree>
    <p:extLst>
      <p:ext uri="{BB962C8B-B14F-4D97-AF65-F5344CB8AC3E}">
        <p14:creationId xmlns:p14="http://schemas.microsoft.com/office/powerpoint/2010/main" val="8802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000D689-452E-45E9-8B56-D7A7BA0D3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Билетный киоск – это автономная билетная касса, которая помогает клиенту приобрести билеты в любое время, без перерывов в работе и очередей.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терминала продажи билетов позволяет удобно и быстро приобрести билет на сеанс, концерт и другие мероприятия.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Киоск может включать репертуар локальных объектов или мероприятий в месте его установки, а также общие предложения билетных интеграторов в случае установки в местах с большой проходимостью и успешно применяется в любой сфере деятельности, где необходима печать билета.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F203871-28C6-4513-B4E6-802EECE80BA2}"/>
              </a:ext>
            </a:extLst>
          </p:cNvPr>
          <p:cNvSpPr txBox="1">
            <a:spLocks/>
          </p:cNvSpPr>
          <p:nvPr/>
        </p:nvSpPr>
        <p:spPr>
          <a:xfrm>
            <a:off x="838200" y="384630"/>
            <a:ext cx="10515600" cy="684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57834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0C80D58-0033-475B-9064-6BD663BB2928}"/>
              </a:ext>
            </a:extLst>
          </p:cNvPr>
          <p:cNvSpPr txBox="1">
            <a:spLocks/>
          </p:cNvSpPr>
          <p:nvPr/>
        </p:nvSpPr>
        <p:spPr>
          <a:xfrm>
            <a:off x="838200" y="384630"/>
            <a:ext cx="10515600" cy="684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покупки билета через билетный терминал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47D13B-BD48-4F42-8FF0-BB2A52860D1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2" y="1205593"/>
            <a:ext cx="2834849" cy="50424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67244-C5AB-4F71-AD5A-924E7E9ECF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61151" y="1205922"/>
            <a:ext cx="2834850" cy="50421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1D692-5147-4B16-A371-804BA6AB82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1205905"/>
            <a:ext cx="2834850" cy="504213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10D3AB-F0B3-4319-A776-42821F6594C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930849" y="1205592"/>
            <a:ext cx="2834850" cy="50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3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0018A49-861F-4CFB-BF56-5D75284E4FE2}"/>
              </a:ext>
            </a:extLst>
          </p:cNvPr>
          <p:cNvSpPr txBox="1">
            <a:spLocks/>
          </p:cNvSpPr>
          <p:nvPr/>
        </p:nvSpPr>
        <p:spPr>
          <a:xfrm>
            <a:off x="838200" y="384630"/>
            <a:ext cx="10515600" cy="684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E291C5-326A-4619-963C-76FE89EF6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Заказчики – концертные площадки, театры, музеи и другие организаторы мероприятий</a:t>
            </a:r>
          </a:p>
        </p:txBody>
      </p:sp>
    </p:spTree>
    <p:extLst>
      <p:ext uri="{BB962C8B-B14F-4D97-AF65-F5344CB8AC3E}">
        <p14:creationId xmlns:p14="http://schemas.microsoft.com/office/powerpoint/2010/main" val="3445447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2597C-E77A-48E0-95BF-8B8F1630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проекта: ключевые компетенции и опыт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AE4852-A736-4F39-BAEA-DB08358A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Глухов Степан – опыт работы 3 года,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ключевые компетенции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C# WPF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Реализованные проекты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навигационный киоск для ТЦ «Кубатура» (г. Санкт-Петербург)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терминал для приёма пожертвований «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Добромат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marL="0" indent="0" algn="ctr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Мирзагалямов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Лев – опыт работы 2 года,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ключевые компетенции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PHP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Реализованные проекты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Административная панель с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-методами для ТЦ «Кубатура» (г. Санкт-Петербург)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Административная панель с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-методами для ТЦ «Магнат» (г. Тюмень)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 algn="ctr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12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1245FF1-EA85-4C05-8F05-3FB2536DF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Глухов Степан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https://t.me/stepan_glukhov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s.glukhov@itlabs.top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Мирзагалямов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Лев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https://t.me/Ayosfyy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Mirzagaliamov@itlabs.top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72CB1A5-B634-4A61-83D5-DA31E91FD8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31" t="1685" r="2714" b="2183"/>
          <a:stretch/>
        </p:blipFill>
        <p:spPr>
          <a:xfrm>
            <a:off x="9301182" y="1180306"/>
            <a:ext cx="2391683" cy="2887023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4482D313-17CD-444C-A780-EF3612B9C52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 До свидание!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2F1C04-5A66-45FC-96EE-5232D0997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1182" y="4138053"/>
            <a:ext cx="2496370" cy="260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737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342</Words>
  <Application>Microsoft Office PowerPoint</Application>
  <PresentationFormat>Широкоэкранный</PresentationFormat>
  <Paragraphs>49</Paragraphs>
  <Slides>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Команда проекта: ключевые компетенции и опыт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Степан Глухов</dc:creator>
  <cp:lastModifiedBy>Flack Biss</cp:lastModifiedBy>
  <cp:revision>25</cp:revision>
  <dcterms:created xsi:type="dcterms:W3CDTF">2024-05-23T22:02:56Z</dcterms:created>
  <dcterms:modified xsi:type="dcterms:W3CDTF">2024-12-07T14:50:15Z</dcterms:modified>
</cp:coreProperties>
</file>